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5" r:id="rId3"/>
    <p:sldId id="257" r:id="rId4"/>
    <p:sldId id="258" r:id="rId5"/>
    <p:sldId id="259" r:id="rId6"/>
    <p:sldId id="260" r:id="rId7"/>
    <p:sldId id="261" r:id="rId8"/>
    <p:sldId id="262" r:id="rId9"/>
    <p:sldId id="263" r:id="rId10"/>
    <p:sldId id="264"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5" autoAdjust="0"/>
    <p:restoredTop sz="94660"/>
  </p:normalViewPr>
  <p:slideViewPr>
    <p:cSldViewPr snapToGrid="0">
      <p:cViewPr varScale="1">
        <p:scale>
          <a:sx n="85" d="100"/>
          <a:sy n="85" d="100"/>
        </p:scale>
        <p:origin x="9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EF4EAF4-009F-48F7-B268-9EF030DB3744}" type="datetimeFigureOut">
              <a:rPr lang="en-GB" smtClean="0"/>
              <a:t>01/06/2020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6C53AB-F1DC-4613-AA8C-841DB9568A6A}" type="slidenum">
              <a:rPr lang="en-GB" smtClean="0"/>
              <a:t>‹#›</a:t>
            </a:fld>
            <a:endParaRPr lang="en-GB"/>
          </a:p>
        </p:txBody>
      </p:sp>
    </p:spTree>
    <p:extLst>
      <p:ext uri="{BB962C8B-B14F-4D97-AF65-F5344CB8AC3E}">
        <p14:creationId xmlns:p14="http://schemas.microsoft.com/office/powerpoint/2010/main" val="33583545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EF4EAF4-009F-48F7-B268-9EF030DB3744}" type="datetimeFigureOut">
              <a:rPr lang="en-GB" smtClean="0"/>
              <a:t>01/06/2020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6C53AB-F1DC-4613-AA8C-841DB9568A6A}" type="slidenum">
              <a:rPr lang="en-GB" smtClean="0"/>
              <a:t>‹#›</a:t>
            </a:fld>
            <a:endParaRPr lang="en-GB"/>
          </a:p>
        </p:txBody>
      </p:sp>
    </p:spTree>
    <p:extLst>
      <p:ext uri="{BB962C8B-B14F-4D97-AF65-F5344CB8AC3E}">
        <p14:creationId xmlns:p14="http://schemas.microsoft.com/office/powerpoint/2010/main" val="39161802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EF4EAF4-009F-48F7-B268-9EF030DB3744}" type="datetimeFigureOut">
              <a:rPr lang="en-GB" smtClean="0"/>
              <a:t>01/06/2020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6C53AB-F1DC-4613-AA8C-841DB9568A6A}" type="slidenum">
              <a:rPr lang="en-GB" smtClean="0"/>
              <a:t>‹#›</a:t>
            </a:fld>
            <a:endParaRPr lang="en-GB"/>
          </a:p>
        </p:txBody>
      </p:sp>
    </p:spTree>
    <p:extLst>
      <p:ext uri="{BB962C8B-B14F-4D97-AF65-F5344CB8AC3E}">
        <p14:creationId xmlns:p14="http://schemas.microsoft.com/office/powerpoint/2010/main" val="16397146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EF4EAF4-009F-48F7-B268-9EF030DB3744}" type="datetimeFigureOut">
              <a:rPr lang="en-GB" smtClean="0"/>
              <a:t>01/06/2020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6C53AB-F1DC-4613-AA8C-841DB9568A6A}" type="slidenum">
              <a:rPr lang="en-GB" smtClean="0"/>
              <a:t>‹#›</a:t>
            </a:fld>
            <a:endParaRPr lang="en-GB"/>
          </a:p>
        </p:txBody>
      </p:sp>
    </p:spTree>
    <p:extLst>
      <p:ext uri="{BB962C8B-B14F-4D97-AF65-F5344CB8AC3E}">
        <p14:creationId xmlns:p14="http://schemas.microsoft.com/office/powerpoint/2010/main" val="40943620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EF4EAF4-009F-48F7-B268-9EF030DB3744}" type="datetimeFigureOut">
              <a:rPr lang="en-GB" smtClean="0"/>
              <a:t>01/06/2020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C6C53AB-F1DC-4613-AA8C-841DB9568A6A}" type="slidenum">
              <a:rPr lang="en-GB" smtClean="0"/>
              <a:t>‹#›</a:t>
            </a:fld>
            <a:endParaRPr lang="en-GB"/>
          </a:p>
        </p:txBody>
      </p:sp>
    </p:spTree>
    <p:extLst>
      <p:ext uri="{BB962C8B-B14F-4D97-AF65-F5344CB8AC3E}">
        <p14:creationId xmlns:p14="http://schemas.microsoft.com/office/powerpoint/2010/main" val="20707512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EF4EAF4-009F-48F7-B268-9EF030DB3744}" type="datetimeFigureOut">
              <a:rPr lang="en-GB" smtClean="0"/>
              <a:t>01/06/2020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C6C53AB-F1DC-4613-AA8C-841DB9568A6A}" type="slidenum">
              <a:rPr lang="en-GB" smtClean="0"/>
              <a:t>‹#›</a:t>
            </a:fld>
            <a:endParaRPr lang="en-GB"/>
          </a:p>
        </p:txBody>
      </p:sp>
    </p:spTree>
    <p:extLst>
      <p:ext uri="{BB962C8B-B14F-4D97-AF65-F5344CB8AC3E}">
        <p14:creationId xmlns:p14="http://schemas.microsoft.com/office/powerpoint/2010/main" val="25988116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EF4EAF4-009F-48F7-B268-9EF030DB3744}" type="datetimeFigureOut">
              <a:rPr lang="en-GB" smtClean="0"/>
              <a:t>01/06/2020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C6C53AB-F1DC-4613-AA8C-841DB9568A6A}" type="slidenum">
              <a:rPr lang="en-GB" smtClean="0"/>
              <a:t>‹#›</a:t>
            </a:fld>
            <a:endParaRPr lang="en-GB"/>
          </a:p>
        </p:txBody>
      </p:sp>
    </p:spTree>
    <p:extLst>
      <p:ext uri="{BB962C8B-B14F-4D97-AF65-F5344CB8AC3E}">
        <p14:creationId xmlns:p14="http://schemas.microsoft.com/office/powerpoint/2010/main" val="7067517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EF4EAF4-009F-48F7-B268-9EF030DB3744}" type="datetimeFigureOut">
              <a:rPr lang="en-GB" smtClean="0"/>
              <a:t>01/06/2020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6C53AB-F1DC-4613-AA8C-841DB9568A6A}" type="slidenum">
              <a:rPr lang="en-GB" smtClean="0"/>
              <a:t>‹#›</a:t>
            </a:fld>
            <a:endParaRPr lang="en-GB"/>
          </a:p>
        </p:txBody>
      </p:sp>
    </p:spTree>
    <p:extLst>
      <p:ext uri="{BB962C8B-B14F-4D97-AF65-F5344CB8AC3E}">
        <p14:creationId xmlns:p14="http://schemas.microsoft.com/office/powerpoint/2010/main" val="27878583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EF4EAF4-009F-48F7-B268-9EF030DB3744}" type="datetimeFigureOut">
              <a:rPr lang="en-GB" smtClean="0"/>
              <a:t>01/06/2020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6C53AB-F1DC-4613-AA8C-841DB9568A6A}" type="slidenum">
              <a:rPr lang="en-GB" smtClean="0"/>
              <a:t>‹#›</a:t>
            </a:fld>
            <a:endParaRPr lang="en-GB"/>
          </a:p>
        </p:txBody>
      </p:sp>
    </p:spTree>
    <p:extLst>
      <p:ext uri="{BB962C8B-B14F-4D97-AF65-F5344CB8AC3E}">
        <p14:creationId xmlns:p14="http://schemas.microsoft.com/office/powerpoint/2010/main" val="35477578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EF4EAF4-009F-48F7-B268-9EF030DB3744}" type="datetimeFigureOut">
              <a:rPr lang="en-GB" smtClean="0"/>
              <a:t>01/06/2020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6C53AB-F1DC-4613-AA8C-841DB9568A6A}" type="slidenum">
              <a:rPr lang="en-GB" smtClean="0"/>
              <a:t>‹#›</a:t>
            </a:fld>
            <a:endParaRPr lang="en-GB"/>
          </a:p>
        </p:txBody>
      </p:sp>
    </p:spTree>
    <p:extLst>
      <p:ext uri="{BB962C8B-B14F-4D97-AF65-F5344CB8AC3E}">
        <p14:creationId xmlns:p14="http://schemas.microsoft.com/office/powerpoint/2010/main" val="17076016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EF4EAF4-009F-48F7-B268-9EF030DB3744}" type="datetimeFigureOut">
              <a:rPr lang="en-GB" smtClean="0"/>
              <a:t>01/06/2020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6C53AB-F1DC-4613-AA8C-841DB9568A6A}" type="slidenum">
              <a:rPr lang="en-GB" smtClean="0"/>
              <a:t>‹#›</a:t>
            </a:fld>
            <a:endParaRPr lang="en-GB"/>
          </a:p>
        </p:txBody>
      </p:sp>
    </p:spTree>
    <p:extLst>
      <p:ext uri="{BB962C8B-B14F-4D97-AF65-F5344CB8AC3E}">
        <p14:creationId xmlns:p14="http://schemas.microsoft.com/office/powerpoint/2010/main" val="1677413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F4EAF4-009F-48F7-B268-9EF030DB3744}" type="datetimeFigureOut">
              <a:rPr lang="en-GB" smtClean="0"/>
              <a:t>01/06/2020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C6C53AB-F1DC-4613-AA8C-841DB9568A6A}" type="slidenum">
              <a:rPr lang="en-GB" smtClean="0"/>
              <a:t>‹#›</a:t>
            </a:fld>
            <a:endParaRPr lang="en-GB"/>
          </a:p>
        </p:txBody>
      </p:sp>
    </p:spTree>
    <p:extLst>
      <p:ext uri="{BB962C8B-B14F-4D97-AF65-F5344CB8AC3E}">
        <p14:creationId xmlns:p14="http://schemas.microsoft.com/office/powerpoint/2010/main" val="9078324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332089" y="1569155"/>
            <a:ext cx="9539111" cy="830997"/>
          </a:xfrm>
          <a:prstGeom prst="rect">
            <a:avLst/>
          </a:prstGeom>
          <a:noFill/>
        </p:spPr>
        <p:txBody>
          <a:bodyPr wrap="square" rtlCol="0">
            <a:spAutoFit/>
          </a:bodyPr>
          <a:lstStyle/>
          <a:p>
            <a:r>
              <a:rPr lang="en-GB" sz="4800" dirty="0"/>
              <a:t>L.O – To retell the story of Pentecost</a:t>
            </a:r>
          </a:p>
        </p:txBody>
      </p:sp>
    </p:spTree>
    <p:extLst>
      <p:ext uri="{BB962C8B-B14F-4D97-AF65-F5344CB8AC3E}">
        <p14:creationId xmlns:p14="http://schemas.microsoft.com/office/powerpoint/2010/main" val="37613854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Starter Activity</a:t>
            </a:r>
          </a:p>
        </p:txBody>
      </p:sp>
      <p:sp>
        <p:nvSpPr>
          <p:cNvPr id="3" name="Content Placeholder 2"/>
          <p:cNvSpPr>
            <a:spLocks noGrp="1"/>
          </p:cNvSpPr>
          <p:nvPr>
            <p:ph idx="1"/>
          </p:nvPr>
        </p:nvSpPr>
        <p:spPr/>
        <p:txBody>
          <a:bodyPr/>
          <a:lstStyle/>
          <a:p>
            <a:pPr marL="0" indent="0">
              <a:buNone/>
            </a:pPr>
            <a:r>
              <a:rPr lang="en-GB" dirty="0"/>
              <a:t>On a piece of paper, list as many different languages as possible!!</a:t>
            </a:r>
          </a:p>
          <a:p>
            <a:pPr marL="0" indent="0">
              <a:buNone/>
            </a:pPr>
            <a:endParaRPr lang="en-GB" dirty="0"/>
          </a:p>
          <a:p>
            <a:pPr marL="0" indent="0">
              <a:buNone/>
            </a:pPr>
            <a:r>
              <a:rPr lang="en-GB" dirty="0"/>
              <a:t>TIP . . .</a:t>
            </a:r>
          </a:p>
          <a:p>
            <a:pPr marL="0" indent="0">
              <a:buNone/>
            </a:pPr>
            <a:endParaRPr lang="en-GB" dirty="0"/>
          </a:p>
          <a:p>
            <a:pPr marL="0" indent="0">
              <a:buNone/>
            </a:pPr>
            <a:r>
              <a:rPr lang="en-GB" dirty="0"/>
              <a:t>There are over 6,500 language spoken in the world today!</a:t>
            </a:r>
          </a:p>
        </p:txBody>
      </p:sp>
    </p:spTree>
    <p:extLst>
      <p:ext uri="{BB962C8B-B14F-4D97-AF65-F5344CB8AC3E}">
        <p14:creationId xmlns:p14="http://schemas.microsoft.com/office/powerpoint/2010/main" val="34377816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354666" y="519288"/>
            <a:ext cx="9539111" cy="1569660"/>
          </a:xfrm>
          <a:prstGeom prst="rect">
            <a:avLst/>
          </a:prstGeom>
          <a:noFill/>
        </p:spPr>
        <p:txBody>
          <a:bodyPr wrap="square" rtlCol="0">
            <a:spAutoFit/>
          </a:bodyPr>
          <a:lstStyle/>
          <a:p>
            <a:r>
              <a:rPr lang="en-GB" sz="4800" dirty="0"/>
              <a:t>The story of Pentecost is set just 10 days after Jesus was crucified . . .</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23846" y="2536394"/>
            <a:ext cx="6000750" cy="4002870"/>
          </a:xfrm>
          <a:prstGeom prst="rect">
            <a:avLst/>
          </a:prstGeom>
        </p:spPr>
      </p:pic>
    </p:spTree>
    <p:extLst>
      <p:ext uri="{BB962C8B-B14F-4D97-AF65-F5344CB8AC3E}">
        <p14:creationId xmlns:p14="http://schemas.microsoft.com/office/powerpoint/2010/main" val="4701336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6956" y="316088"/>
            <a:ext cx="10515600" cy="1325563"/>
          </a:xfrm>
        </p:spPr>
        <p:txBody>
          <a:bodyPr/>
          <a:lstStyle/>
          <a:p>
            <a:r>
              <a:rPr lang="en-GB" dirty="0"/>
              <a:t>Part 1</a:t>
            </a:r>
          </a:p>
        </p:txBody>
      </p:sp>
      <p:sp>
        <p:nvSpPr>
          <p:cNvPr id="4" name="TextBox 3"/>
          <p:cNvSpPr txBox="1"/>
          <p:nvPr/>
        </p:nvSpPr>
        <p:spPr>
          <a:xfrm>
            <a:off x="476956" y="1641651"/>
            <a:ext cx="9539111" cy="3970318"/>
          </a:xfrm>
          <a:prstGeom prst="rect">
            <a:avLst/>
          </a:prstGeom>
          <a:noFill/>
        </p:spPr>
        <p:txBody>
          <a:bodyPr wrap="square" rtlCol="0">
            <a:spAutoFit/>
          </a:bodyPr>
          <a:lstStyle/>
          <a:p>
            <a:r>
              <a:rPr lang="en-GB" sz="3600" dirty="0"/>
              <a:t>The Apostles (followers of Jesus), were all together in one place. It was ten days after Jesus had gone to Heaven. Before he left, he had made them a promise . . .</a:t>
            </a:r>
          </a:p>
          <a:p>
            <a:endParaRPr lang="en-GB" sz="3600" dirty="0"/>
          </a:p>
          <a:p>
            <a:r>
              <a:rPr lang="en-GB" sz="3600" dirty="0"/>
              <a:t>“The Holy Spirit will come to you. He will give you power to tell people about me.”</a:t>
            </a:r>
          </a:p>
        </p:txBody>
      </p:sp>
    </p:spTree>
    <p:extLst>
      <p:ext uri="{BB962C8B-B14F-4D97-AF65-F5344CB8AC3E}">
        <p14:creationId xmlns:p14="http://schemas.microsoft.com/office/powerpoint/2010/main" val="11263170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8866" y="316088"/>
            <a:ext cx="10515600" cy="1325563"/>
          </a:xfrm>
        </p:spPr>
        <p:txBody>
          <a:bodyPr/>
          <a:lstStyle/>
          <a:p>
            <a:r>
              <a:rPr lang="en-GB" dirty="0"/>
              <a:t>Part 2</a:t>
            </a:r>
          </a:p>
        </p:txBody>
      </p:sp>
      <p:sp>
        <p:nvSpPr>
          <p:cNvPr id="4" name="TextBox 3"/>
          <p:cNvSpPr txBox="1"/>
          <p:nvPr/>
        </p:nvSpPr>
        <p:spPr>
          <a:xfrm>
            <a:off x="555978" y="1528762"/>
            <a:ext cx="9539111" cy="5078313"/>
          </a:xfrm>
          <a:prstGeom prst="rect">
            <a:avLst/>
          </a:prstGeom>
          <a:noFill/>
        </p:spPr>
        <p:txBody>
          <a:bodyPr wrap="square" rtlCol="0">
            <a:spAutoFit/>
          </a:bodyPr>
          <a:lstStyle/>
          <a:p>
            <a:r>
              <a:rPr lang="en-GB" sz="3600" dirty="0"/>
              <a:t>For ten days, the Apostles and some other followers of Jesus had stayed together, praying and waiting. But now the great day had come! Suddenly, a noise like a strong wind filled the whole house and the followers saw something that looked like flames of fire, falling on each person there. They were all filled with the Holy Spirit, and they began to speak different languages.</a:t>
            </a:r>
          </a:p>
        </p:txBody>
      </p:sp>
    </p:spTree>
    <p:extLst>
      <p:ext uri="{BB962C8B-B14F-4D97-AF65-F5344CB8AC3E}">
        <p14:creationId xmlns:p14="http://schemas.microsoft.com/office/powerpoint/2010/main" val="34184806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Part 3</a:t>
            </a:r>
          </a:p>
        </p:txBody>
      </p:sp>
      <p:sp>
        <p:nvSpPr>
          <p:cNvPr id="3" name="Content Placeholder 2"/>
          <p:cNvSpPr>
            <a:spLocks noGrp="1"/>
          </p:cNvSpPr>
          <p:nvPr>
            <p:ph idx="1"/>
          </p:nvPr>
        </p:nvSpPr>
        <p:spPr>
          <a:xfrm>
            <a:off x="838200" y="1690688"/>
            <a:ext cx="10515600" cy="4351338"/>
          </a:xfrm>
        </p:spPr>
        <p:txBody>
          <a:bodyPr/>
          <a:lstStyle/>
          <a:p>
            <a:pPr marL="0" indent="0">
              <a:buNone/>
            </a:pPr>
            <a:r>
              <a:rPr lang="en-GB" dirty="0"/>
              <a:t>At that time Jerusalem was full of Jewish visitors from all over the world. They were all surprised, because each one of them heard the Apostles speaking in his own language. They were completely amazed at this.</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62439" y="3174823"/>
            <a:ext cx="6286500" cy="3533775"/>
          </a:xfrm>
          <a:prstGeom prst="rect">
            <a:avLst/>
          </a:prstGeom>
        </p:spPr>
      </p:pic>
    </p:spTree>
    <p:extLst>
      <p:ext uri="{BB962C8B-B14F-4D97-AF65-F5344CB8AC3E}">
        <p14:creationId xmlns:p14="http://schemas.microsoft.com/office/powerpoint/2010/main" val="27801318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Part 4</a:t>
            </a:r>
          </a:p>
        </p:txBody>
      </p:sp>
      <p:sp>
        <p:nvSpPr>
          <p:cNvPr id="4" name="Rectangle 3"/>
          <p:cNvSpPr/>
          <p:nvPr/>
        </p:nvSpPr>
        <p:spPr>
          <a:xfrm>
            <a:off x="129822" y="1571895"/>
            <a:ext cx="11932356" cy="5078313"/>
          </a:xfrm>
          <a:prstGeom prst="rect">
            <a:avLst/>
          </a:prstGeom>
        </p:spPr>
        <p:txBody>
          <a:bodyPr wrap="square">
            <a:spAutoFit/>
          </a:bodyPr>
          <a:lstStyle/>
          <a:p>
            <a:r>
              <a:rPr lang="en-GB" sz="3600" dirty="0"/>
              <a:t>They said, "Look! Aren't all these men that we hear speaking from Galilee?... But we hear these men telling in our own languages about the great things God has done!" But others made fun of the Apostles, saying, "They have drunk too much wine."</a:t>
            </a:r>
          </a:p>
          <a:p>
            <a:r>
              <a:rPr lang="en-GB" sz="3600" dirty="0"/>
              <a:t>But Peter stood up with the eleven apostles. In a loud voice he spoke to the crowd: "Listen to me. Pay attention to what I have to say. These men are not drunk, as you think; it is only nine o'clock in the morning!"</a:t>
            </a:r>
          </a:p>
        </p:txBody>
      </p:sp>
    </p:spTree>
    <p:extLst>
      <p:ext uri="{BB962C8B-B14F-4D97-AF65-F5344CB8AC3E}">
        <p14:creationId xmlns:p14="http://schemas.microsoft.com/office/powerpoint/2010/main" val="28586088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Part 5</a:t>
            </a:r>
          </a:p>
        </p:txBody>
      </p:sp>
      <p:sp>
        <p:nvSpPr>
          <p:cNvPr id="4" name="Rectangle 3"/>
          <p:cNvSpPr/>
          <p:nvPr/>
        </p:nvSpPr>
        <p:spPr>
          <a:xfrm>
            <a:off x="838199" y="1581835"/>
            <a:ext cx="8847667" cy="1200329"/>
          </a:xfrm>
          <a:prstGeom prst="rect">
            <a:avLst/>
          </a:prstGeom>
        </p:spPr>
        <p:txBody>
          <a:bodyPr wrap="square">
            <a:spAutoFit/>
          </a:bodyPr>
          <a:lstStyle/>
          <a:p>
            <a:r>
              <a:rPr lang="en-GB" sz="3600" dirty="0"/>
              <a:t>Then Peter made a long speech, telling the crowds all about Jesus.</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21298" y="2782164"/>
            <a:ext cx="6117901" cy="3753781"/>
          </a:xfrm>
          <a:prstGeom prst="rect">
            <a:avLst/>
          </a:prstGeom>
        </p:spPr>
      </p:pic>
    </p:spTree>
    <p:extLst>
      <p:ext uri="{BB962C8B-B14F-4D97-AF65-F5344CB8AC3E}">
        <p14:creationId xmlns:p14="http://schemas.microsoft.com/office/powerpoint/2010/main" val="37312460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Part 6</a:t>
            </a:r>
          </a:p>
        </p:txBody>
      </p:sp>
      <p:sp>
        <p:nvSpPr>
          <p:cNvPr id="3" name="Content Placeholder 2"/>
          <p:cNvSpPr>
            <a:spLocks noGrp="1"/>
          </p:cNvSpPr>
          <p:nvPr>
            <p:ph idx="1"/>
          </p:nvPr>
        </p:nvSpPr>
        <p:spPr/>
        <p:txBody>
          <a:bodyPr/>
          <a:lstStyle/>
          <a:p>
            <a:pPr marL="0" indent="0">
              <a:buNone/>
            </a:pPr>
            <a:r>
              <a:rPr lang="en-GB" dirty="0"/>
              <a:t>That day, about 3,000 people became followers of Jesus and were baptised. They spent the rest of their time in Jerusalem learning all about Jesus from the Apostles before returning home. And the Apostles continued to meet together to pray and to break bread.</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9878" y="3527777"/>
            <a:ext cx="5803900" cy="2895600"/>
          </a:xfrm>
          <a:prstGeom prst="rect">
            <a:avLst/>
          </a:prstGeom>
        </p:spPr>
      </p:pic>
    </p:spTree>
    <p:extLst>
      <p:ext uri="{BB962C8B-B14F-4D97-AF65-F5344CB8AC3E}">
        <p14:creationId xmlns:p14="http://schemas.microsoft.com/office/powerpoint/2010/main" val="11231187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Over to you!</a:t>
            </a:r>
          </a:p>
        </p:txBody>
      </p:sp>
      <p:sp>
        <p:nvSpPr>
          <p:cNvPr id="3" name="Content Placeholder 2"/>
          <p:cNvSpPr>
            <a:spLocks noGrp="1"/>
          </p:cNvSpPr>
          <p:nvPr>
            <p:ph idx="1"/>
          </p:nvPr>
        </p:nvSpPr>
        <p:spPr/>
        <p:txBody>
          <a:bodyPr/>
          <a:lstStyle/>
          <a:p>
            <a:pPr marL="0" indent="0">
              <a:buNone/>
            </a:pPr>
            <a:r>
              <a:rPr lang="en-GB" dirty="0"/>
              <a:t>Create a comic strip to re-tell the story of Pentecost.</a:t>
            </a:r>
          </a:p>
          <a:p>
            <a:pPr marL="0" indent="0">
              <a:buNone/>
            </a:pPr>
            <a:endParaRPr lang="en-GB" dirty="0"/>
          </a:p>
          <a:p>
            <a:pPr marL="0" indent="0">
              <a:buNone/>
            </a:pPr>
            <a:r>
              <a:rPr lang="en-GB" dirty="0"/>
              <a:t>You can look back at the different parts of the story to </a:t>
            </a:r>
            <a:r>
              <a:rPr lang="en-GB"/>
              <a:t>help you.</a:t>
            </a:r>
            <a:endParaRPr lang="en-GB" dirty="0"/>
          </a:p>
          <a:p>
            <a:pPr marL="0" indent="0">
              <a:buNone/>
            </a:pPr>
            <a:endParaRPr lang="en-GB" dirty="0"/>
          </a:p>
          <a:p>
            <a:pPr marL="0" indent="0">
              <a:buNone/>
            </a:pPr>
            <a:r>
              <a:rPr lang="en-GB" dirty="0"/>
              <a:t>EXTENSION</a:t>
            </a:r>
          </a:p>
          <a:p>
            <a:pPr marL="0" indent="0">
              <a:buNone/>
            </a:pPr>
            <a:endParaRPr lang="en-GB" dirty="0"/>
          </a:p>
          <a:p>
            <a:pPr marL="0" indent="0">
              <a:buNone/>
            </a:pPr>
            <a:r>
              <a:rPr lang="en-GB" dirty="0"/>
              <a:t>God gave the Apostles the power to speak in different language. Write 5 sentences about the powers God has given you. (</a:t>
            </a:r>
            <a:r>
              <a:rPr lang="en-GB" dirty="0" err="1"/>
              <a:t>e.g</a:t>
            </a:r>
            <a:r>
              <a:rPr lang="en-GB" dirty="0"/>
              <a:t>, God has given me the ability to play the guitar).</a:t>
            </a:r>
          </a:p>
        </p:txBody>
      </p:sp>
    </p:spTree>
    <p:extLst>
      <p:ext uri="{BB962C8B-B14F-4D97-AF65-F5344CB8AC3E}">
        <p14:creationId xmlns:p14="http://schemas.microsoft.com/office/powerpoint/2010/main" val="23241126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TotalTime>
  <Words>476</Words>
  <Application>Microsoft Office PowerPoint</Application>
  <PresentationFormat>Widescreen</PresentationFormat>
  <Paragraphs>31</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Calibri Light</vt:lpstr>
      <vt:lpstr>Office Theme</vt:lpstr>
      <vt:lpstr>PowerPoint Presentation</vt:lpstr>
      <vt:lpstr>Starter Activity</vt:lpstr>
      <vt:lpstr>PowerPoint Presentation</vt:lpstr>
      <vt:lpstr>Part 1</vt:lpstr>
      <vt:lpstr>Part 2</vt:lpstr>
      <vt:lpstr>Part 3</vt:lpstr>
      <vt:lpstr>Part 4</vt:lpstr>
      <vt:lpstr>Part 5</vt:lpstr>
      <vt:lpstr>Part 6</vt:lpstr>
      <vt:lpstr>Over to you!</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Andy Morgan</dc:creator>
  <cp:lastModifiedBy>Karina Hassan</cp:lastModifiedBy>
  <cp:revision>4</cp:revision>
  <dcterms:created xsi:type="dcterms:W3CDTF">2016-06-07T17:53:33Z</dcterms:created>
  <dcterms:modified xsi:type="dcterms:W3CDTF">2020-06-01T12:39:54Z</dcterms:modified>
</cp:coreProperties>
</file>